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aleway" charset="1" panose="020B0503030101060003"/>
      <p:regular r:id="rId10"/>
    </p:embeddedFont>
    <p:embeddedFont>
      <p:font typeface="Raleway Bold" charset="1" panose="020B0803030101060003"/>
      <p:regular r:id="rId11"/>
    </p:embeddedFont>
    <p:embeddedFont>
      <p:font typeface="Raleway Thin" charset="1" panose="020B0203030101060003"/>
      <p:regular r:id="rId12"/>
    </p:embeddedFont>
    <p:embeddedFont>
      <p:font typeface="Raleway Heavy" charset="1" panose="020B0003030101060003"/>
      <p:regular r:id="rId13"/>
    </p:embeddedFont>
    <p:embeddedFont>
      <p:font typeface="Eczar" charset="1" panose="02000603040300000004"/>
      <p:regular r:id="rId14"/>
    </p:embeddedFont>
    <p:embeddedFont>
      <p:font typeface="Eczar Bold" charset="1" panose="02000603040300000004"/>
      <p:regular r:id="rId15"/>
    </p:embeddedFont>
    <p:embeddedFont>
      <p:font typeface="Eczar Medium" charset="1" panose="02000603040300000004"/>
      <p:regular r:id="rId16"/>
    </p:embeddedFont>
    <p:embeddedFont>
      <p:font typeface="Eczar Semi-Bold" charset="1" panose="02000603040300000004"/>
      <p:regular r:id="rId17"/>
    </p:embeddedFont>
    <p:embeddedFont>
      <p:font typeface="Eczar Ultra-Bold" charset="1" panose="02000603040300000004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slides/slide1.xml" Type="http://schemas.openxmlformats.org/officeDocument/2006/relationships/slide"/><Relationship Id="rId2" Target="presProps.xml" Type="http://schemas.openxmlformats.org/officeDocument/2006/relationships/presProps"/><Relationship Id="rId20" Target="slides/slide2.xml" Type="http://schemas.openxmlformats.org/officeDocument/2006/relationships/slide"/><Relationship Id="rId21" Target="slides/slide3.xml" Type="http://schemas.openxmlformats.org/officeDocument/2006/relationships/slide"/><Relationship Id="rId22" Target="slides/slide4.xml" Type="http://schemas.openxmlformats.org/officeDocument/2006/relationships/slide"/><Relationship Id="rId23" Target="slides/slide5.xml" Type="http://schemas.openxmlformats.org/officeDocument/2006/relationships/slide"/><Relationship Id="rId24" Target="slides/slide6.xml" Type="http://schemas.openxmlformats.org/officeDocument/2006/relationships/slide"/><Relationship Id="rId25" Target="slides/slide7.xml" Type="http://schemas.openxmlformats.org/officeDocument/2006/relationships/slide"/><Relationship Id="rId26" Target="slides/slide8.xml" Type="http://schemas.openxmlformats.org/officeDocument/2006/relationships/slide"/><Relationship Id="rId27" Target="slides/slide9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4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Relationship Id="rId8" Target="../media/image10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4.pn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4.png" Type="http://schemas.openxmlformats.org/officeDocument/2006/relationships/image"/><Relationship Id="rId6" Target="../media/image15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16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4.png" Type="http://schemas.openxmlformats.org/officeDocument/2006/relationships/image"/><Relationship Id="rId6" Target="../media/image17.png" Type="http://schemas.openxmlformats.org/officeDocument/2006/relationships/image"/><Relationship Id="rId7" Target="../media/image1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984660">
            <a:off x="15459392" y="3586957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119339" y="-4507184"/>
            <a:ext cx="10029895" cy="9014368"/>
          </a:xfrm>
          <a:custGeom>
            <a:avLst/>
            <a:gdLst/>
            <a:ahLst/>
            <a:cxnLst/>
            <a:rect r="r" b="b" t="t" l="l"/>
            <a:pathLst>
              <a:path h="9014368" w="10029895">
                <a:moveTo>
                  <a:pt x="0" y="0"/>
                </a:moveTo>
                <a:lnTo>
                  <a:pt x="10029894" y="0"/>
                </a:lnTo>
                <a:lnTo>
                  <a:pt x="10029894" y="9014368"/>
                </a:lnTo>
                <a:lnTo>
                  <a:pt x="0" y="90143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264648">
            <a:off x="-2042291" y="3086100"/>
            <a:ext cx="5029200" cy="4114800"/>
          </a:xfrm>
          <a:custGeom>
            <a:avLst/>
            <a:gdLst/>
            <a:ahLst/>
            <a:cxnLst/>
            <a:rect r="r" b="b" t="t" l="l"/>
            <a:pathLst>
              <a:path h="4114800" w="5029200">
                <a:moveTo>
                  <a:pt x="0" y="0"/>
                </a:moveTo>
                <a:lnTo>
                  <a:pt x="5029200" y="0"/>
                </a:lnTo>
                <a:lnTo>
                  <a:pt x="50292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5014947" y="4938208"/>
            <a:ext cx="10029895" cy="9014368"/>
          </a:xfrm>
          <a:custGeom>
            <a:avLst/>
            <a:gdLst/>
            <a:ahLst/>
            <a:cxnLst/>
            <a:rect r="r" b="b" t="t" l="l"/>
            <a:pathLst>
              <a:path h="9014368" w="10029895">
                <a:moveTo>
                  <a:pt x="0" y="0"/>
                </a:moveTo>
                <a:lnTo>
                  <a:pt x="10029894" y="0"/>
                </a:lnTo>
                <a:lnTo>
                  <a:pt x="10029894" y="9014368"/>
                </a:lnTo>
                <a:lnTo>
                  <a:pt x="0" y="90143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584680" y="-2449784"/>
            <a:ext cx="7406640" cy="8229600"/>
          </a:xfrm>
          <a:custGeom>
            <a:avLst/>
            <a:gdLst/>
            <a:ahLst/>
            <a:cxnLst/>
            <a:rect r="r" b="b" t="t" l="l"/>
            <a:pathLst>
              <a:path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6495018">
            <a:off x="-1249695" y="5438343"/>
            <a:ext cx="7406640" cy="8229600"/>
          </a:xfrm>
          <a:custGeom>
            <a:avLst/>
            <a:gdLst/>
            <a:ahLst/>
            <a:cxnLst/>
            <a:rect r="r" b="b" t="t" l="l"/>
            <a:pathLst>
              <a:path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10188" y="2877579"/>
            <a:ext cx="16667624" cy="438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0"/>
              </a:lnSpc>
            </a:pPr>
            <a:r>
              <a:rPr lang="en-US" sz="15000">
                <a:solidFill>
                  <a:srgbClr val="273384"/>
                </a:solidFill>
                <a:latin typeface="Eczar Bold"/>
              </a:rPr>
              <a:t>SCRAPING</a:t>
            </a:r>
          </a:p>
          <a:p>
            <a:pPr algn="ctr">
              <a:lnSpc>
                <a:spcPts val="17250"/>
              </a:lnSpc>
            </a:pPr>
            <a:r>
              <a:rPr lang="en-US" sz="15000">
                <a:solidFill>
                  <a:srgbClr val="273384"/>
                </a:solidFill>
                <a:latin typeface="Eczar Bold"/>
              </a:rPr>
              <a:t>OLX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-2700000">
            <a:off x="-1551070" y="-4895564"/>
            <a:ext cx="7406640" cy="8229600"/>
          </a:xfrm>
          <a:custGeom>
            <a:avLst/>
            <a:gdLst/>
            <a:ahLst/>
            <a:cxnLst/>
            <a:rect r="r" b="b" t="t" l="l"/>
            <a:pathLst>
              <a:path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3442328">
            <a:off x="12759754" y="6160928"/>
            <a:ext cx="7406640" cy="8229600"/>
          </a:xfrm>
          <a:custGeom>
            <a:avLst/>
            <a:gdLst/>
            <a:ahLst/>
            <a:cxnLst/>
            <a:rect r="r" b="b" t="t" l="l"/>
            <a:pathLst>
              <a:path h="8229600" w="740664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54146" y="7864877"/>
            <a:ext cx="13179708" cy="1418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05"/>
              </a:lnSpc>
            </a:pPr>
            <a:r>
              <a:rPr lang="en-US" sz="3500">
                <a:solidFill>
                  <a:srgbClr val="000000"/>
                </a:solidFill>
                <a:latin typeface="Raleway"/>
              </a:rPr>
              <a:t>Habil Nasution</a:t>
            </a:r>
          </a:p>
          <a:p>
            <a:pPr algn="ctr">
              <a:lnSpc>
                <a:spcPts val="5705"/>
              </a:lnSpc>
            </a:pPr>
            <a:r>
              <a:rPr lang="en-US" sz="3500">
                <a:solidFill>
                  <a:srgbClr val="000000"/>
                </a:solidFill>
                <a:latin typeface="Raleway"/>
              </a:rPr>
              <a:t>2108107010089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554146" y="7011429"/>
            <a:ext cx="13179708" cy="859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34"/>
              </a:lnSpc>
            </a:pPr>
            <a:r>
              <a:rPr lang="en-US" sz="4500">
                <a:solidFill>
                  <a:srgbClr val="273384"/>
                </a:solidFill>
                <a:latin typeface="Eczar Semi-Bold"/>
              </a:rPr>
              <a:t>"Mobil Bekas"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143347">
            <a:off x="2104989" y="9087857"/>
            <a:ext cx="5262259" cy="4305485"/>
          </a:xfrm>
          <a:custGeom>
            <a:avLst/>
            <a:gdLst/>
            <a:ahLst/>
            <a:cxnLst/>
            <a:rect r="r" b="b" t="t" l="l"/>
            <a:pathLst>
              <a:path h="4305485" w="5262259">
                <a:moveTo>
                  <a:pt x="0" y="0"/>
                </a:moveTo>
                <a:lnTo>
                  <a:pt x="5262259" y="0"/>
                </a:lnTo>
                <a:lnTo>
                  <a:pt x="5262259" y="4305485"/>
                </a:lnTo>
                <a:lnTo>
                  <a:pt x="0" y="43054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769517">
            <a:off x="-3522076" y="5012423"/>
            <a:ext cx="6545961" cy="8229600"/>
          </a:xfrm>
          <a:custGeom>
            <a:avLst/>
            <a:gdLst/>
            <a:ahLst/>
            <a:cxnLst/>
            <a:rect r="r" b="b" t="t" l="l"/>
            <a:pathLst>
              <a:path h="8229600" w="6545961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854116" y="5018944"/>
            <a:ext cx="5566488" cy="6189284"/>
          </a:xfrm>
          <a:custGeom>
            <a:avLst/>
            <a:gdLst/>
            <a:ahLst/>
            <a:cxnLst/>
            <a:rect r="r" b="b" t="t" l="l"/>
            <a:pathLst>
              <a:path h="6189284" w="5566488">
                <a:moveTo>
                  <a:pt x="0" y="0"/>
                </a:moveTo>
                <a:lnTo>
                  <a:pt x="5566487" y="0"/>
                </a:lnTo>
                <a:lnTo>
                  <a:pt x="5566487" y="6189285"/>
                </a:lnTo>
                <a:lnTo>
                  <a:pt x="0" y="618928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697320" y="3886834"/>
            <a:ext cx="3388048" cy="4359851"/>
            <a:chOff x="0" y="0"/>
            <a:chExt cx="3133810" cy="40326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33810" cy="4032690"/>
            </a:xfrm>
            <a:custGeom>
              <a:avLst/>
              <a:gdLst/>
              <a:ahLst/>
              <a:cxnLst/>
              <a:rect r="r" b="b" t="t" l="l"/>
              <a:pathLst>
                <a:path h="4032690" w="3133810">
                  <a:moveTo>
                    <a:pt x="3009350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3908229"/>
                  </a:lnTo>
                  <a:cubicBezTo>
                    <a:pt x="3133810" y="3976809"/>
                    <a:pt x="3077930" y="4032690"/>
                    <a:pt x="3009350" y="4032690"/>
                  </a:cubicBezTo>
                  <a:close/>
                </a:path>
              </a:pathLst>
            </a:custGeom>
            <a:solidFill>
              <a:srgbClr val="D5E7F5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9367528" y="3886834"/>
            <a:ext cx="3388048" cy="4359851"/>
            <a:chOff x="0" y="0"/>
            <a:chExt cx="3133810" cy="403268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133810" cy="4032690"/>
            </a:xfrm>
            <a:custGeom>
              <a:avLst/>
              <a:gdLst/>
              <a:ahLst/>
              <a:cxnLst/>
              <a:rect r="r" b="b" t="t" l="l"/>
              <a:pathLst>
                <a:path h="4032690" w="3133810">
                  <a:moveTo>
                    <a:pt x="3009350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3908229"/>
                  </a:lnTo>
                  <a:cubicBezTo>
                    <a:pt x="3133810" y="3976809"/>
                    <a:pt x="3077930" y="4032690"/>
                    <a:pt x="3009350" y="4032690"/>
                  </a:cubicBezTo>
                  <a:close/>
                </a:path>
              </a:pathLst>
            </a:custGeom>
            <a:solidFill>
              <a:srgbClr val="D5E7F5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-9143347">
            <a:off x="10281097" y="-2518106"/>
            <a:ext cx="5262259" cy="4305485"/>
          </a:xfrm>
          <a:custGeom>
            <a:avLst/>
            <a:gdLst/>
            <a:ahLst/>
            <a:cxnLst/>
            <a:rect r="r" b="b" t="t" l="l"/>
            <a:pathLst>
              <a:path h="4305485" w="5262259">
                <a:moveTo>
                  <a:pt x="0" y="0"/>
                </a:moveTo>
                <a:lnTo>
                  <a:pt x="5262259" y="0"/>
                </a:lnTo>
                <a:lnTo>
                  <a:pt x="5262259" y="4305485"/>
                </a:lnTo>
                <a:lnTo>
                  <a:pt x="0" y="43054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635208">
            <a:off x="13989562" y="-2748198"/>
            <a:ext cx="6545961" cy="8229600"/>
          </a:xfrm>
          <a:custGeom>
            <a:avLst/>
            <a:gdLst/>
            <a:ahLst/>
            <a:cxnLst/>
            <a:rect r="r" b="b" t="t" l="l"/>
            <a:pathLst>
              <a:path h="8229600" w="6545961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1802367">
            <a:off x="12113412" y="7647789"/>
            <a:ext cx="5566488" cy="6189284"/>
          </a:xfrm>
          <a:custGeom>
            <a:avLst/>
            <a:gdLst/>
            <a:ahLst/>
            <a:cxnLst/>
            <a:rect r="r" b="b" t="t" l="l"/>
            <a:pathLst>
              <a:path h="6189284" w="5566488">
                <a:moveTo>
                  <a:pt x="0" y="0"/>
                </a:moveTo>
                <a:lnTo>
                  <a:pt x="5566488" y="0"/>
                </a:lnTo>
                <a:lnTo>
                  <a:pt x="5566488" y="6189284"/>
                </a:lnTo>
                <a:lnTo>
                  <a:pt x="0" y="61892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3202632" y="3886834"/>
            <a:ext cx="3388048" cy="4359851"/>
            <a:chOff x="0" y="0"/>
            <a:chExt cx="3133810" cy="403268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133810" cy="4032690"/>
            </a:xfrm>
            <a:custGeom>
              <a:avLst/>
              <a:gdLst/>
              <a:ahLst/>
              <a:cxnLst/>
              <a:rect r="r" b="b" t="t" l="l"/>
              <a:pathLst>
                <a:path h="4032690" w="3133810">
                  <a:moveTo>
                    <a:pt x="3009350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3908229"/>
                  </a:lnTo>
                  <a:cubicBezTo>
                    <a:pt x="3133810" y="3976809"/>
                    <a:pt x="3077930" y="4032690"/>
                    <a:pt x="3009350" y="4032690"/>
                  </a:cubicBezTo>
                  <a:close/>
                </a:path>
              </a:pathLst>
            </a:custGeom>
            <a:solidFill>
              <a:srgbClr val="D5E7F5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5532424" y="3886834"/>
            <a:ext cx="3388048" cy="4359851"/>
            <a:chOff x="0" y="0"/>
            <a:chExt cx="3133810" cy="403268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133810" cy="4032690"/>
            </a:xfrm>
            <a:custGeom>
              <a:avLst/>
              <a:gdLst/>
              <a:ahLst/>
              <a:cxnLst/>
              <a:rect r="r" b="b" t="t" l="l"/>
              <a:pathLst>
                <a:path h="4032690" w="3133810">
                  <a:moveTo>
                    <a:pt x="3009350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3908229"/>
                  </a:lnTo>
                  <a:cubicBezTo>
                    <a:pt x="3133810" y="3976809"/>
                    <a:pt x="3077930" y="4032690"/>
                    <a:pt x="3009350" y="4032690"/>
                  </a:cubicBezTo>
                  <a:close/>
                </a:path>
              </a:pathLst>
            </a:custGeom>
            <a:solidFill>
              <a:srgbClr val="D5E7F5"/>
            </a:solidFill>
          </p:spPr>
        </p:sp>
      </p:grpSp>
      <p:sp>
        <p:nvSpPr>
          <p:cNvPr name="Freeform 16" id="16"/>
          <p:cNvSpPr/>
          <p:nvPr/>
        </p:nvSpPr>
        <p:spPr>
          <a:xfrm flipH="false" flipV="false" rot="2471251">
            <a:off x="14876312" y="-586201"/>
            <a:ext cx="5566488" cy="6189284"/>
          </a:xfrm>
          <a:custGeom>
            <a:avLst/>
            <a:gdLst/>
            <a:ahLst/>
            <a:cxnLst/>
            <a:rect r="r" b="b" t="t" l="l"/>
            <a:pathLst>
              <a:path h="6189284" w="5566488">
                <a:moveTo>
                  <a:pt x="0" y="0"/>
                </a:moveTo>
                <a:lnTo>
                  <a:pt x="5566488" y="0"/>
                </a:lnTo>
                <a:lnTo>
                  <a:pt x="5566488" y="6189284"/>
                </a:lnTo>
                <a:lnTo>
                  <a:pt x="0" y="61892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406914" y="2122678"/>
            <a:ext cx="15474172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273384"/>
                </a:solidFill>
                <a:latin typeface="Eczar Bold"/>
              </a:rPr>
              <a:t>Tahapan Scraping OLX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021039" y="6941052"/>
            <a:ext cx="2715079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leway"/>
              </a:rPr>
              <a:t>Membuat environment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021039" y="4101077"/>
            <a:ext cx="731749" cy="688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273384"/>
                </a:solidFill>
                <a:latin typeface="Raleway Bold"/>
              </a:rPr>
              <a:t>01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691247" y="4101077"/>
            <a:ext cx="731749" cy="688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273384"/>
                </a:solidFill>
                <a:latin typeface="Raleway Bold"/>
              </a:rPr>
              <a:t>03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634182" y="4101077"/>
            <a:ext cx="731749" cy="688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273384"/>
                </a:solidFill>
                <a:latin typeface="Raleway Bold"/>
              </a:rPr>
              <a:t>04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856143" y="4101077"/>
            <a:ext cx="731749" cy="688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1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273384"/>
                </a:solidFill>
                <a:latin typeface="Raleway Bold"/>
              </a:rPr>
              <a:t>02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5856143" y="6941052"/>
            <a:ext cx="2715079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leway"/>
              </a:rPr>
              <a:t>Menginstal Scrupy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720572" y="6941052"/>
            <a:ext cx="2715079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leway"/>
              </a:rPr>
              <a:t>Melakukan Scraping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555676" y="6941052"/>
            <a:ext cx="2389797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leway"/>
              </a:rPr>
              <a:t>Hasil Scraping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04407" y="493474"/>
            <a:ext cx="16021972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  <a:spcBef>
                <a:spcPct val="0"/>
              </a:spcBef>
            </a:pPr>
            <a:r>
              <a:rPr lang="en-US" sz="5000">
                <a:solidFill>
                  <a:srgbClr val="273384"/>
                </a:solidFill>
                <a:latin typeface="Eczar Bold"/>
              </a:rPr>
              <a:t>1. Membuat Environtment</a:t>
            </a:r>
          </a:p>
        </p:txBody>
      </p:sp>
      <p:sp>
        <p:nvSpPr>
          <p:cNvPr name="Freeform 3" id="3"/>
          <p:cNvSpPr/>
          <p:nvPr/>
        </p:nvSpPr>
        <p:spPr>
          <a:xfrm flipH="true" flipV="false" rot="-9560830">
            <a:off x="6938612" y="7720766"/>
            <a:ext cx="8939049" cy="9463300"/>
          </a:xfrm>
          <a:custGeom>
            <a:avLst/>
            <a:gdLst/>
            <a:ahLst/>
            <a:cxnLst/>
            <a:rect r="r" b="b" t="t" l="l"/>
            <a:pathLst>
              <a:path h="9463300" w="8939049">
                <a:moveTo>
                  <a:pt x="8939049" y="0"/>
                </a:moveTo>
                <a:lnTo>
                  <a:pt x="0" y="0"/>
                </a:lnTo>
                <a:lnTo>
                  <a:pt x="0" y="9463300"/>
                </a:lnTo>
                <a:lnTo>
                  <a:pt x="8939049" y="9463300"/>
                </a:lnTo>
                <a:lnTo>
                  <a:pt x="8939049" y="0"/>
                </a:lnTo>
                <a:close/>
              </a:path>
            </a:pathLst>
          </a:custGeom>
          <a:blipFill>
            <a:blip r:embed="rId2"/>
            <a:stretch>
              <a:fillRect l="-17736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9564093">
            <a:off x="4046691" y="8532590"/>
            <a:ext cx="4288558" cy="3508821"/>
          </a:xfrm>
          <a:custGeom>
            <a:avLst/>
            <a:gdLst/>
            <a:ahLst/>
            <a:cxnLst/>
            <a:rect r="r" b="b" t="t" l="l"/>
            <a:pathLst>
              <a:path h="3508821" w="4288558">
                <a:moveTo>
                  <a:pt x="0" y="0"/>
                </a:moveTo>
                <a:lnTo>
                  <a:pt x="4288558" y="0"/>
                </a:lnTo>
                <a:lnTo>
                  <a:pt x="4288558" y="3508820"/>
                </a:lnTo>
                <a:lnTo>
                  <a:pt x="0" y="35088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800000">
            <a:off x="-2475227" y="6947481"/>
            <a:ext cx="8939049" cy="9463300"/>
          </a:xfrm>
          <a:custGeom>
            <a:avLst/>
            <a:gdLst/>
            <a:ahLst/>
            <a:cxnLst/>
            <a:rect r="r" b="b" t="t" l="l"/>
            <a:pathLst>
              <a:path h="9463300" w="8939049">
                <a:moveTo>
                  <a:pt x="0" y="0"/>
                </a:moveTo>
                <a:lnTo>
                  <a:pt x="8939049" y="0"/>
                </a:lnTo>
                <a:lnTo>
                  <a:pt x="8939049" y="9463300"/>
                </a:lnTo>
                <a:lnTo>
                  <a:pt x="0" y="9463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736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3771997" y="2827464"/>
            <a:ext cx="6513205" cy="7241923"/>
          </a:xfrm>
          <a:custGeom>
            <a:avLst/>
            <a:gdLst/>
            <a:ahLst/>
            <a:cxnLst/>
            <a:rect r="r" b="b" t="t" l="l"/>
            <a:pathLst>
              <a:path h="7241923" w="6513205">
                <a:moveTo>
                  <a:pt x="0" y="0"/>
                </a:moveTo>
                <a:lnTo>
                  <a:pt x="6513204" y="0"/>
                </a:lnTo>
                <a:lnTo>
                  <a:pt x="6513204" y="7241923"/>
                </a:lnTo>
                <a:lnTo>
                  <a:pt x="0" y="72419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581104" y="-2834990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581104" y="7531620"/>
            <a:ext cx="5573082" cy="6196616"/>
          </a:xfrm>
          <a:custGeom>
            <a:avLst/>
            <a:gdLst/>
            <a:ahLst/>
            <a:cxnLst/>
            <a:rect r="r" b="b" t="t" l="l"/>
            <a:pathLst>
              <a:path h="6196616" w="5573082">
                <a:moveTo>
                  <a:pt x="0" y="0"/>
                </a:moveTo>
                <a:lnTo>
                  <a:pt x="5573082" y="0"/>
                </a:lnTo>
                <a:lnTo>
                  <a:pt x="5573082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134849" y="3112644"/>
            <a:ext cx="10744841" cy="497965"/>
          </a:xfrm>
          <a:custGeom>
            <a:avLst/>
            <a:gdLst/>
            <a:ahLst/>
            <a:cxnLst/>
            <a:rect r="r" b="b" t="t" l="l"/>
            <a:pathLst>
              <a:path h="497965" w="10744841">
                <a:moveTo>
                  <a:pt x="0" y="0"/>
                </a:moveTo>
                <a:lnTo>
                  <a:pt x="10744841" y="0"/>
                </a:lnTo>
                <a:lnTo>
                  <a:pt x="10744841" y="497964"/>
                </a:lnTo>
                <a:lnTo>
                  <a:pt x="0" y="4979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685" r="0" b="-685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4134849" y="3610608"/>
            <a:ext cx="10754366" cy="657399"/>
          </a:xfrm>
          <a:custGeom>
            <a:avLst/>
            <a:gdLst/>
            <a:ahLst/>
            <a:cxnLst/>
            <a:rect r="r" b="b" t="t" l="l"/>
            <a:pathLst>
              <a:path h="657399" w="10754366">
                <a:moveTo>
                  <a:pt x="0" y="0"/>
                </a:moveTo>
                <a:lnTo>
                  <a:pt x="10754366" y="0"/>
                </a:lnTo>
                <a:lnTo>
                  <a:pt x="10754366" y="657399"/>
                </a:lnTo>
                <a:lnTo>
                  <a:pt x="0" y="65739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360497" y="4762817"/>
            <a:ext cx="12293546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leway"/>
              </a:rPr>
              <a:t>Membuat environment dan mengaktifkan Python virtual environment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01383">
            <a:off x="12060586" y="-1581488"/>
            <a:ext cx="4102262" cy="3356396"/>
          </a:xfrm>
          <a:custGeom>
            <a:avLst/>
            <a:gdLst/>
            <a:ahLst/>
            <a:cxnLst/>
            <a:rect r="r" b="b" t="t" l="l"/>
            <a:pathLst>
              <a:path h="3356396" w="4102262">
                <a:moveTo>
                  <a:pt x="0" y="0"/>
                </a:moveTo>
                <a:lnTo>
                  <a:pt x="4102262" y="0"/>
                </a:lnTo>
                <a:lnTo>
                  <a:pt x="4102262" y="3356397"/>
                </a:lnTo>
                <a:lnTo>
                  <a:pt x="0" y="33563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699999">
            <a:off x="12948119" y="-1691642"/>
            <a:ext cx="8704023" cy="7826367"/>
          </a:xfrm>
          <a:custGeom>
            <a:avLst/>
            <a:gdLst/>
            <a:ahLst/>
            <a:cxnLst/>
            <a:rect r="r" b="b" t="t" l="l"/>
            <a:pathLst>
              <a:path h="7826367" w="8704023">
                <a:moveTo>
                  <a:pt x="0" y="0"/>
                </a:moveTo>
                <a:lnTo>
                  <a:pt x="8704023" y="0"/>
                </a:lnTo>
                <a:lnTo>
                  <a:pt x="8704023" y="7826367"/>
                </a:lnTo>
                <a:lnTo>
                  <a:pt x="0" y="78263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901383">
            <a:off x="11334656" y="9364732"/>
            <a:ext cx="4102262" cy="3356396"/>
          </a:xfrm>
          <a:custGeom>
            <a:avLst/>
            <a:gdLst/>
            <a:ahLst/>
            <a:cxnLst/>
            <a:rect r="r" b="b" t="t" l="l"/>
            <a:pathLst>
              <a:path h="3356396" w="4102262">
                <a:moveTo>
                  <a:pt x="0" y="0"/>
                </a:moveTo>
                <a:lnTo>
                  <a:pt x="4102262" y="0"/>
                </a:lnTo>
                <a:lnTo>
                  <a:pt x="4102262" y="3356396"/>
                </a:lnTo>
                <a:lnTo>
                  <a:pt x="0" y="33563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689358">
            <a:off x="12619681" y="6648726"/>
            <a:ext cx="8704023" cy="7826367"/>
          </a:xfrm>
          <a:custGeom>
            <a:avLst/>
            <a:gdLst/>
            <a:ahLst/>
            <a:cxnLst/>
            <a:rect r="r" b="b" t="t" l="l"/>
            <a:pathLst>
              <a:path h="7826367" w="8704023">
                <a:moveTo>
                  <a:pt x="0" y="0"/>
                </a:moveTo>
                <a:lnTo>
                  <a:pt x="8704023" y="0"/>
                </a:lnTo>
                <a:lnTo>
                  <a:pt x="8704023" y="7826368"/>
                </a:lnTo>
                <a:lnTo>
                  <a:pt x="0" y="78263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517160" y="-3086100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3405389">
            <a:off x="13905467" y="5831318"/>
            <a:ext cx="7645315" cy="8500698"/>
          </a:xfrm>
          <a:custGeom>
            <a:avLst/>
            <a:gdLst/>
            <a:ahLst/>
            <a:cxnLst/>
            <a:rect r="r" b="b" t="t" l="l"/>
            <a:pathLst>
              <a:path h="8500698" w="7645315">
                <a:moveTo>
                  <a:pt x="0" y="0"/>
                </a:moveTo>
                <a:lnTo>
                  <a:pt x="7645316" y="0"/>
                </a:lnTo>
                <a:lnTo>
                  <a:pt x="7645316" y="8500698"/>
                </a:lnTo>
                <a:lnTo>
                  <a:pt x="0" y="850069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3405389">
            <a:off x="3187213" y="-5795695"/>
            <a:ext cx="7645315" cy="8500698"/>
          </a:xfrm>
          <a:custGeom>
            <a:avLst/>
            <a:gdLst/>
            <a:ahLst/>
            <a:cxnLst/>
            <a:rect r="r" b="b" t="t" l="l"/>
            <a:pathLst>
              <a:path h="8500698" w="7645315">
                <a:moveTo>
                  <a:pt x="0" y="0"/>
                </a:moveTo>
                <a:lnTo>
                  <a:pt x="7645315" y="0"/>
                </a:lnTo>
                <a:lnTo>
                  <a:pt x="7645315" y="8500698"/>
                </a:lnTo>
                <a:lnTo>
                  <a:pt x="0" y="850069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28700" y="2107581"/>
            <a:ext cx="13083017" cy="522933"/>
          </a:xfrm>
          <a:custGeom>
            <a:avLst/>
            <a:gdLst/>
            <a:ahLst/>
            <a:cxnLst/>
            <a:rect r="r" b="b" t="t" l="l"/>
            <a:pathLst>
              <a:path h="522933" w="13083017">
                <a:moveTo>
                  <a:pt x="0" y="0"/>
                </a:moveTo>
                <a:lnTo>
                  <a:pt x="13083017" y="0"/>
                </a:lnTo>
                <a:lnTo>
                  <a:pt x="13083017" y="522934"/>
                </a:lnTo>
                <a:lnTo>
                  <a:pt x="0" y="52293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9204" r="0" b="-9204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90600" y="5143500"/>
            <a:ext cx="13488460" cy="417647"/>
          </a:xfrm>
          <a:custGeom>
            <a:avLst/>
            <a:gdLst/>
            <a:ahLst/>
            <a:cxnLst/>
            <a:rect r="r" b="b" t="t" l="l"/>
            <a:pathLst>
              <a:path h="417647" w="13488460">
                <a:moveTo>
                  <a:pt x="0" y="0"/>
                </a:moveTo>
                <a:lnTo>
                  <a:pt x="13488460" y="0"/>
                </a:lnTo>
                <a:lnTo>
                  <a:pt x="13488460" y="417647"/>
                </a:lnTo>
                <a:lnTo>
                  <a:pt x="0" y="41764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28700" y="2649565"/>
            <a:ext cx="13083017" cy="765888"/>
          </a:xfrm>
          <a:custGeom>
            <a:avLst/>
            <a:gdLst/>
            <a:ahLst/>
            <a:cxnLst/>
            <a:rect r="r" b="b" t="t" l="l"/>
            <a:pathLst>
              <a:path h="765888" w="13083017">
                <a:moveTo>
                  <a:pt x="0" y="0"/>
                </a:moveTo>
                <a:lnTo>
                  <a:pt x="13083017" y="0"/>
                </a:lnTo>
                <a:lnTo>
                  <a:pt x="13083017" y="765888"/>
                </a:lnTo>
                <a:lnTo>
                  <a:pt x="0" y="76588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8259" r="0" b="-8259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73122" y="390525"/>
            <a:ext cx="16021972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  <a:spcBef>
                <a:spcPct val="0"/>
              </a:spcBef>
            </a:pPr>
            <a:r>
              <a:rPr lang="en-US" sz="5000">
                <a:solidFill>
                  <a:srgbClr val="273384"/>
                </a:solidFill>
                <a:latin typeface="Eczar Bold"/>
              </a:rPr>
              <a:t>2. Menginstal Scrapy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3675634"/>
            <a:ext cx="1239518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leway"/>
              </a:rPr>
              <a:t>Membuat direktori scrapping-olx dan melakukan instalasi scrapy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90600" y="6016328"/>
            <a:ext cx="13488460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leway"/>
              </a:rPr>
              <a:t>Membuat project Scrapy baru yang berisi kumpulan kode dan sumber daya yang digunakan Scrapy untuk menjelajahi situs web dan mengekstrak data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036243">
            <a:off x="14707801" y="1028700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838312">
            <a:off x="-5224343" y="2260086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3056498">
            <a:off x="-4123633" y="1939066"/>
            <a:ext cx="7762126" cy="8630578"/>
          </a:xfrm>
          <a:custGeom>
            <a:avLst/>
            <a:gdLst/>
            <a:ahLst/>
            <a:cxnLst/>
            <a:rect r="r" b="b" t="t" l="l"/>
            <a:pathLst>
              <a:path h="8630578" w="7762126">
                <a:moveTo>
                  <a:pt x="0" y="0"/>
                </a:moveTo>
                <a:lnTo>
                  <a:pt x="7762127" y="0"/>
                </a:lnTo>
                <a:lnTo>
                  <a:pt x="7762127" y="8630578"/>
                </a:lnTo>
                <a:lnTo>
                  <a:pt x="0" y="86305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056498">
            <a:off x="14915378" y="512324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198919" y="3186247"/>
            <a:ext cx="7890162" cy="122645"/>
          </a:xfrm>
          <a:custGeom>
            <a:avLst/>
            <a:gdLst/>
            <a:ahLst/>
            <a:cxnLst/>
            <a:rect r="r" b="b" t="t" l="l"/>
            <a:pathLst>
              <a:path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162033" y="1162707"/>
            <a:ext cx="9963934" cy="7349042"/>
          </a:xfrm>
          <a:custGeom>
            <a:avLst/>
            <a:gdLst/>
            <a:ahLst/>
            <a:cxnLst/>
            <a:rect r="r" b="b" t="t" l="l"/>
            <a:pathLst>
              <a:path h="7349042" w="9963934">
                <a:moveTo>
                  <a:pt x="0" y="0"/>
                </a:moveTo>
                <a:lnTo>
                  <a:pt x="9963934" y="0"/>
                </a:lnTo>
                <a:lnTo>
                  <a:pt x="9963934" y="7349042"/>
                </a:lnTo>
                <a:lnTo>
                  <a:pt x="0" y="734904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266700"/>
            <a:ext cx="16021972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  <a:spcBef>
                <a:spcPct val="0"/>
              </a:spcBef>
            </a:pPr>
            <a:r>
              <a:rPr lang="en-US" sz="5000">
                <a:solidFill>
                  <a:srgbClr val="273384"/>
                </a:solidFill>
                <a:latin typeface="Eczar Bold"/>
              </a:rPr>
              <a:t>3. Melakukan Scraping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51801" y="8607656"/>
            <a:ext cx="14269891" cy="1485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leway"/>
              </a:rPr>
              <a:t>Melakukan inspect pada situs web olx mobil bekas untuk mendapatkan class dari data-data yang diperlukan seperti data harga, tahun, kilometer dan brand dari mobil bekas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143347">
            <a:off x="2104989" y="9087857"/>
            <a:ext cx="5262259" cy="4305485"/>
          </a:xfrm>
          <a:custGeom>
            <a:avLst/>
            <a:gdLst/>
            <a:ahLst/>
            <a:cxnLst/>
            <a:rect r="r" b="b" t="t" l="l"/>
            <a:pathLst>
              <a:path h="4305485" w="5262259">
                <a:moveTo>
                  <a:pt x="0" y="0"/>
                </a:moveTo>
                <a:lnTo>
                  <a:pt x="5262259" y="0"/>
                </a:lnTo>
                <a:lnTo>
                  <a:pt x="5262259" y="4305485"/>
                </a:lnTo>
                <a:lnTo>
                  <a:pt x="0" y="43054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769517">
            <a:off x="-3522076" y="5012423"/>
            <a:ext cx="6545961" cy="8229600"/>
          </a:xfrm>
          <a:custGeom>
            <a:avLst/>
            <a:gdLst/>
            <a:ahLst/>
            <a:cxnLst/>
            <a:rect r="r" b="b" t="t" l="l"/>
            <a:pathLst>
              <a:path h="8229600" w="6545961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854116" y="5018944"/>
            <a:ext cx="5566488" cy="6189284"/>
          </a:xfrm>
          <a:custGeom>
            <a:avLst/>
            <a:gdLst/>
            <a:ahLst/>
            <a:cxnLst/>
            <a:rect r="r" b="b" t="t" l="l"/>
            <a:pathLst>
              <a:path h="6189284" w="5566488">
                <a:moveTo>
                  <a:pt x="0" y="0"/>
                </a:moveTo>
                <a:lnTo>
                  <a:pt x="5566487" y="0"/>
                </a:lnTo>
                <a:lnTo>
                  <a:pt x="5566487" y="6189285"/>
                </a:lnTo>
                <a:lnTo>
                  <a:pt x="0" y="618928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9143347">
            <a:off x="10281097" y="-2518106"/>
            <a:ext cx="5262259" cy="4305485"/>
          </a:xfrm>
          <a:custGeom>
            <a:avLst/>
            <a:gdLst/>
            <a:ahLst/>
            <a:cxnLst/>
            <a:rect r="r" b="b" t="t" l="l"/>
            <a:pathLst>
              <a:path h="4305485" w="5262259">
                <a:moveTo>
                  <a:pt x="0" y="0"/>
                </a:moveTo>
                <a:lnTo>
                  <a:pt x="5262259" y="0"/>
                </a:lnTo>
                <a:lnTo>
                  <a:pt x="5262259" y="4305485"/>
                </a:lnTo>
                <a:lnTo>
                  <a:pt x="0" y="43054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635208">
            <a:off x="13989562" y="-2748198"/>
            <a:ext cx="6545961" cy="8229600"/>
          </a:xfrm>
          <a:custGeom>
            <a:avLst/>
            <a:gdLst/>
            <a:ahLst/>
            <a:cxnLst/>
            <a:rect r="r" b="b" t="t" l="l"/>
            <a:pathLst>
              <a:path h="8229600" w="6545961">
                <a:moveTo>
                  <a:pt x="0" y="0"/>
                </a:moveTo>
                <a:lnTo>
                  <a:pt x="6545961" y="0"/>
                </a:lnTo>
                <a:lnTo>
                  <a:pt x="65459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1802367">
            <a:off x="12113412" y="7647789"/>
            <a:ext cx="5566488" cy="6189284"/>
          </a:xfrm>
          <a:custGeom>
            <a:avLst/>
            <a:gdLst/>
            <a:ahLst/>
            <a:cxnLst/>
            <a:rect r="r" b="b" t="t" l="l"/>
            <a:pathLst>
              <a:path h="6189284" w="5566488">
                <a:moveTo>
                  <a:pt x="0" y="0"/>
                </a:moveTo>
                <a:lnTo>
                  <a:pt x="5566488" y="0"/>
                </a:lnTo>
                <a:lnTo>
                  <a:pt x="5566488" y="6189284"/>
                </a:lnTo>
                <a:lnTo>
                  <a:pt x="0" y="61892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2471251">
            <a:off x="14876312" y="-586201"/>
            <a:ext cx="5566488" cy="6189284"/>
          </a:xfrm>
          <a:custGeom>
            <a:avLst/>
            <a:gdLst/>
            <a:ahLst/>
            <a:cxnLst/>
            <a:rect r="r" b="b" t="t" l="l"/>
            <a:pathLst>
              <a:path h="6189284" w="5566488">
                <a:moveTo>
                  <a:pt x="0" y="0"/>
                </a:moveTo>
                <a:lnTo>
                  <a:pt x="5566488" y="0"/>
                </a:lnTo>
                <a:lnTo>
                  <a:pt x="5566488" y="6189284"/>
                </a:lnTo>
                <a:lnTo>
                  <a:pt x="0" y="61892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175104" y="2468810"/>
            <a:ext cx="11520729" cy="4201367"/>
          </a:xfrm>
          <a:custGeom>
            <a:avLst/>
            <a:gdLst/>
            <a:ahLst/>
            <a:cxnLst/>
            <a:rect r="r" b="b" t="t" l="l"/>
            <a:pathLst>
              <a:path h="4201367" w="11520729">
                <a:moveTo>
                  <a:pt x="0" y="0"/>
                </a:moveTo>
                <a:lnTo>
                  <a:pt x="11520729" y="0"/>
                </a:lnTo>
                <a:lnTo>
                  <a:pt x="11520729" y="4201367"/>
                </a:lnTo>
                <a:lnTo>
                  <a:pt x="0" y="420136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175104" y="7122986"/>
            <a:ext cx="11520729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leway"/>
              </a:rPr>
              <a:t>Mendefinisikan field yang akan diambil yang berfungsi untuk menyimpan data yang diambil di situs web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266700"/>
            <a:ext cx="16021972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  <a:spcBef>
                <a:spcPct val="0"/>
              </a:spcBef>
            </a:pPr>
            <a:r>
              <a:rPr lang="en-US" sz="5000">
                <a:solidFill>
                  <a:srgbClr val="273384"/>
                </a:solidFill>
                <a:latin typeface="Eczar Bold"/>
              </a:rPr>
              <a:t>3. Melakukan Scraping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700000">
            <a:off x="12137286" y="-4114800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700000">
            <a:off x="-4318660" y="8460554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120160">
            <a:off x="2750753" y="9227994"/>
            <a:ext cx="3664150" cy="2997941"/>
          </a:xfrm>
          <a:custGeom>
            <a:avLst/>
            <a:gdLst/>
            <a:ahLst/>
            <a:cxnLst/>
            <a:rect r="r" b="b" t="t" l="l"/>
            <a:pathLst>
              <a:path h="2997941" w="3664150">
                <a:moveTo>
                  <a:pt x="0" y="0"/>
                </a:moveTo>
                <a:lnTo>
                  <a:pt x="3664150" y="0"/>
                </a:lnTo>
                <a:lnTo>
                  <a:pt x="3664150" y="2997940"/>
                </a:lnTo>
                <a:lnTo>
                  <a:pt x="0" y="29979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7540265">
            <a:off x="-4087867" y="4841299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7540265">
            <a:off x="12037460" y="-4667592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7540265">
            <a:off x="14135001" y="7888771"/>
            <a:ext cx="5498133" cy="6113282"/>
          </a:xfrm>
          <a:custGeom>
            <a:avLst/>
            <a:gdLst/>
            <a:ahLst/>
            <a:cxnLst/>
            <a:rect r="r" b="b" t="t" l="l"/>
            <a:pathLst>
              <a:path h="6113282" w="5498133">
                <a:moveTo>
                  <a:pt x="0" y="0"/>
                </a:moveTo>
                <a:lnTo>
                  <a:pt x="5498134" y="0"/>
                </a:lnTo>
                <a:lnTo>
                  <a:pt x="5498134" y="6113283"/>
                </a:lnTo>
                <a:lnTo>
                  <a:pt x="0" y="61132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835853" y="1776233"/>
            <a:ext cx="12616294" cy="4653629"/>
          </a:xfrm>
          <a:custGeom>
            <a:avLst/>
            <a:gdLst/>
            <a:ahLst/>
            <a:cxnLst/>
            <a:rect r="r" b="b" t="t" l="l"/>
            <a:pathLst>
              <a:path h="4653629" w="12616294">
                <a:moveTo>
                  <a:pt x="0" y="0"/>
                </a:moveTo>
                <a:lnTo>
                  <a:pt x="12616294" y="0"/>
                </a:lnTo>
                <a:lnTo>
                  <a:pt x="12616294" y="4653629"/>
                </a:lnTo>
                <a:lnTo>
                  <a:pt x="0" y="465362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835853" y="6801337"/>
            <a:ext cx="12616294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leway"/>
              </a:rPr>
              <a:t>Mengekstrak informasi daftar mobil bekas di situs olx yang terdiri dari brand, tahun, kilometer dan harga dari mobil bekas tersebut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266700"/>
            <a:ext cx="16021972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  <a:spcBef>
                <a:spcPct val="0"/>
              </a:spcBef>
            </a:pPr>
            <a:r>
              <a:rPr lang="en-US" sz="5000">
                <a:solidFill>
                  <a:srgbClr val="273384"/>
                </a:solidFill>
                <a:latin typeface="Eczar Bold"/>
              </a:rPr>
              <a:t>3. Melakukan Scraping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036243">
            <a:off x="14707801" y="1028700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838312">
            <a:off x="-5224343" y="2260086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3056498">
            <a:off x="-4123633" y="1939066"/>
            <a:ext cx="7762126" cy="8630578"/>
          </a:xfrm>
          <a:custGeom>
            <a:avLst/>
            <a:gdLst/>
            <a:ahLst/>
            <a:cxnLst/>
            <a:rect r="r" b="b" t="t" l="l"/>
            <a:pathLst>
              <a:path h="8630578" w="7762126">
                <a:moveTo>
                  <a:pt x="0" y="0"/>
                </a:moveTo>
                <a:lnTo>
                  <a:pt x="7762127" y="0"/>
                </a:lnTo>
                <a:lnTo>
                  <a:pt x="7762127" y="8630578"/>
                </a:lnTo>
                <a:lnTo>
                  <a:pt x="0" y="86305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056498">
            <a:off x="14915378" y="512324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198919" y="3186247"/>
            <a:ext cx="7890162" cy="122645"/>
          </a:xfrm>
          <a:custGeom>
            <a:avLst/>
            <a:gdLst/>
            <a:ahLst/>
            <a:cxnLst/>
            <a:rect r="r" b="b" t="t" l="l"/>
            <a:pathLst>
              <a:path h="122645" w="7890162">
                <a:moveTo>
                  <a:pt x="0" y="0"/>
                </a:moveTo>
                <a:lnTo>
                  <a:pt x="7890162" y="0"/>
                </a:lnTo>
                <a:lnTo>
                  <a:pt x="7890162" y="122645"/>
                </a:lnTo>
                <a:lnTo>
                  <a:pt x="0" y="12264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090661" y="1669989"/>
            <a:ext cx="14106678" cy="5914271"/>
          </a:xfrm>
          <a:custGeom>
            <a:avLst/>
            <a:gdLst/>
            <a:ahLst/>
            <a:cxnLst/>
            <a:rect r="r" b="b" t="t" l="l"/>
            <a:pathLst>
              <a:path h="5914271" w="14106678">
                <a:moveTo>
                  <a:pt x="0" y="0"/>
                </a:moveTo>
                <a:lnTo>
                  <a:pt x="14106678" y="0"/>
                </a:lnTo>
                <a:lnTo>
                  <a:pt x="14106678" y="5914271"/>
                </a:lnTo>
                <a:lnTo>
                  <a:pt x="0" y="591427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785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090661" y="8009525"/>
            <a:ext cx="14106678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leway"/>
              </a:rPr>
              <a:t>Menjelajahi situs web menggunakan Scrapy dan menyimpan hasilnya dalam bentuk JSON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66700"/>
            <a:ext cx="16021972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  <a:spcBef>
                <a:spcPct val="0"/>
              </a:spcBef>
            </a:pPr>
            <a:r>
              <a:rPr lang="en-US" sz="5000">
                <a:solidFill>
                  <a:srgbClr val="273384"/>
                </a:solidFill>
                <a:latin typeface="Eczar Bold"/>
              </a:rPr>
              <a:t>3. Melakukan Scraping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700000">
            <a:off x="12137286" y="-4114800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700000">
            <a:off x="-4318660" y="8460554"/>
            <a:ext cx="9152475" cy="8229600"/>
          </a:xfrm>
          <a:custGeom>
            <a:avLst/>
            <a:gdLst/>
            <a:ahLst/>
            <a:cxnLst/>
            <a:rect r="r" b="b" t="t" l="l"/>
            <a:pathLst>
              <a:path h="8229600" w="9152475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120160">
            <a:off x="2750753" y="9227994"/>
            <a:ext cx="3664150" cy="2997941"/>
          </a:xfrm>
          <a:custGeom>
            <a:avLst/>
            <a:gdLst/>
            <a:ahLst/>
            <a:cxnLst/>
            <a:rect r="r" b="b" t="t" l="l"/>
            <a:pathLst>
              <a:path h="2997941" w="3664150">
                <a:moveTo>
                  <a:pt x="0" y="0"/>
                </a:moveTo>
                <a:lnTo>
                  <a:pt x="3664150" y="0"/>
                </a:lnTo>
                <a:lnTo>
                  <a:pt x="3664150" y="2997940"/>
                </a:lnTo>
                <a:lnTo>
                  <a:pt x="0" y="29979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7540265">
            <a:off x="-4087867" y="4841299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7540265">
            <a:off x="12037460" y="-4667592"/>
            <a:ext cx="7401497" cy="8229600"/>
          </a:xfrm>
          <a:custGeom>
            <a:avLst/>
            <a:gdLst/>
            <a:ahLst/>
            <a:cxnLst/>
            <a:rect r="r" b="b" t="t" l="l"/>
            <a:pathLst>
              <a:path h="8229600" w="7401497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7540265">
            <a:off x="14135001" y="7888771"/>
            <a:ext cx="5498133" cy="6113282"/>
          </a:xfrm>
          <a:custGeom>
            <a:avLst/>
            <a:gdLst/>
            <a:ahLst/>
            <a:cxnLst/>
            <a:rect r="r" b="b" t="t" l="l"/>
            <a:pathLst>
              <a:path h="6113282" w="5498133">
                <a:moveTo>
                  <a:pt x="0" y="0"/>
                </a:moveTo>
                <a:lnTo>
                  <a:pt x="5498134" y="0"/>
                </a:lnTo>
                <a:lnTo>
                  <a:pt x="5498134" y="6113283"/>
                </a:lnTo>
                <a:lnTo>
                  <a:pt x="0" y="61132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950326" y="1783226"/>
            <a:ext cx="12387347" cy="5512411"/>
          </a:xfrm>
          <a:custGeom>
            <a:avLst/>
            <a:gdLst/>
            <a:ahLst/>
            <a:cxnLst/>
            <a:rect r="r" b="b" t="t" l="l"/>
            <a:pathLst>
              <a:path h="5512411" w="12387347">
                <a:moveTo>
                  <a:pt x="0" y="0"/>
                </a:moveTo>
                <a:lnTo>
                  <a:pt x="12387348" y="0"/>
                </a:lnTo>
                <a:lnTo>
                  <a:pt x="12387348" y="5512411"/>
                </a:lnTo>
                <a:lnTo>
                  <a:pt x="0" y="551241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-3722" b="-65993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950326" y="7384667"/>
            <a:ext cx="12387347" cy="504407"/>
          </a:xfrm>
          <a:custGeom>
            <a:avLst/>
            <a:gdLst/>
            <a:ahLst/>
            <a:cxnLst/>
            <a:rect r="r" b="b" t="t" l="l"/>
            <a:pathLst>
              <a:path h="504407" w="12387347">
                <a:moveTo>
                  <a:pt x="0" y="0"/>
                </a:moveTo>
                <a:lnTo>
                  <a:pt x="12387348" y="0"/>
                </a:lnTo>
                <a:lnTo>
                  <a:pt x="12387348" y="504408"/>
                </a:lnTo>
                <a:lnTo>
                  <a:pt x="0" y="50440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11464" r="0" b="-628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24483" y="537927"/>
            <a:ext cx="16021972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  <a:spcBef>
                <a:spcPct val="0"/>
              </a:spcBef>
            </a:pPr>
            <a:r>
              <a:rPr lang="en-US" sz="5000">
                <a:solidFill>
                  <a:srgbClr val="273384"/>
                </a:solidFill>
                <a:latin typeface="Eczar Bold"/>
              </a:rPr>
              <a:t>4. Hasil Scraping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950326" y="8225108"/>
            <a:ext cx="825162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Raleway"/>
              </a:rPr>
              <a:t>Menampilkan hasil dan jumlah data scraping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DAFzZiZQoqU</dc:identifier>
  <dcterms:modified xsi:type="dcterms:W3CDTF">2011-08-01T06:04:30Z</dcterms:modified>
  <cp:revision>1</cp:revision>
  <dc:title>Scraping OlX</dc:title>
</cp:coreProperties>
</file>

<file path=docProps/thumbnail.jpeg>
</file>